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4"/>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7" r:id="rId41"/>
    <p:sldId id="360" r:id="rId42"/>
    <p:sldId id="359" r:id="rId43"/>
    <p:sldId id="358" r:id="rId44"/>
    <p:sldId id="366" r:id="rId45"/>
    <p:sldId id="368" r:id="rId46"/>
    <p:sldId id="402" r:id="rId47"/>
    <p:sldId id="403" r:id="rId48"/>
    <p:sldId id="404" r:id="rId49"/>
    <p:sldId id="275" r:id="rId50"/>
    <p:sldId id="260" r:id="rId51"/>
    <p:sldId id="276" r:id="rId52"/>
    <p:sldId id="32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5DBF7-A8B2-4EF4-A55F-4498205147DD}" v="1" dt="2023-06-21T14:51:55.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7" d="100"/>
          <a:sy n="57" d="100"/>
        </p:scale>
        <p:origin x="13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7725DBF7-A8B2-4EF4-A55F-4498205147DD}"/>
    <pc:docChg chg="addSld modSld">
      <pc:chgData name="Emily Crose" userId="5a1598ef78992c55" providerId="LiveId" clId="{7725DBF7-A8B2-4EF4-A55F-4498205147DD}" dt="2023-06-21T14:52:03.509" v="10" actId="20577"/>
      <pc:docMkLst>
        <pc:docMk/>
      </pc:docMkLst>
      <pc:sldChg chg="delSp add setBg delDesignElem">
        <pc:chgData name="Emily Crose" userId="5a1598ef78992c55" providerId="LiveId" clId="{7725DBF7-A8B2-4EF4-A55F-4498205147DD}" dt="2023-06-21T14:51:55.823" v="2"/>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setBg delDesignElem">
        <pc:chgData name="Emily Crose" userId="5a1598ef78992c55" providerId="LiveId" clId="{7725DBF7-A8B2-4EF4-A55F-4498205147DD}" dt="2023-06-21T14:51:55.823" v="2"/>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pc:chgData name="Emily Crose" userId="5a1598ef78992c55" providerId="LiveId" clId="{7725DBF7-A8B2-4EF4-A55F-4498205147DD}" dt="2023-06-21T14:52:03.509" v="10" actId="20577"/>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6/21/2023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6/21/2023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Day 2?</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p:txBody>
          <a:bodyPr/>
          <a:lstStyle/>
          <a:p>
            <a:r>
              <a:rPr lang="en-US"/>
              <a:t>Metrics</a:t>
            </a:r>
          </a:p>
        </p:txBody>
      </p:sp>
    </p:spTree>
    <p:extLst>
      <p:ext uri="{BB962C8B-B14F-4D97-AF65-F5344CB8AC3E}">
        <p14:creationId xmlns:p14="http://schemas.microsoft.com/office/powerpoint/2010/main" val="3868735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2304</TotalTime>
  <Words>1319</Words>
  <Application>Microsoft Office PowerPoint</Application>
  <PresentationFormat>Widescreen</PresentationFormat>
  <Paragraphs>206</Paragraphs>
  <Slides>52</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Celestial</vt:lpstr>
      <vt:lpstr>Introduction to Software Business Product Management</vt:lpstr>
      <vt:lpstr>Review of day 1</vt:lpstr>
      <vt:lpstr>Questions From Day 2?</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2023-06-21T14:52:04Z</dcterms:modified>
</cp:coreProperties>
</file>